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5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75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64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91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7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7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25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85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70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91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94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EC68-2041-4EE5-A1FE-C5DBD16865E6}" type="datetimeFigureOut">
              <a:rPr lang="el-GR" smtClean="0"/>
              <a:t>5/4/2024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500A-734F-4A62-8B89-62067D0835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74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smartwheat.g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93"/>
            <a:ext cx="12192000" cy="613718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659076" y="141676"/>
            <a:ext cx="5152785" cy="146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el-GR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l-GR" sz="4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ΙΤΑΡΙ </a:t>
            </a:r>
            <a:r>
              <a:rPr lang="el-GR" sz="6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4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ΚΡΙΒΕΙΑΣ</a:t>
            </a:r>
            <a:r>
              <a:rPr lang="el-GR" sz="4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</a:p>
          <a:p>
            <a:pPr>
              <a:lnSpc>
                <a:spcPct val="107000"/>
              </a:lnSpc>
              <a:spcAft>
                <a:spcPts val="375"/>
              </a:spcAft>
            </a:pPr>
            <a:endParaRPr lang="el-GR" sz="20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015" y="298346"/>
            <a:ext cx="3208663" cy="1645783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30500" y="4081217"/>
            <a:ext cx="10631164" cy="12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el-GR" sz="48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ΗΜΕΡΑ ΑΓΡΟΥ (</a:t>
            </a:r>
            <a:r>
              <a:rPr lang="el-GR" sz="4800" b="1" dirty="0" err="1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</a:t>
            </a:r>
            <a:r>
              <a:rPr lang="el-GR" sz="48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sz="4800" b="1" dirty="0" err="1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Day</a:t>
            </a:r>
            <a:r>
              <a:rPr lang="el-GR" sz="48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</a:p>
          <a:p>
            <a:pPr>
              <a:lnSpc>
                <a:spcPts val="4400"/>
              </a:lnSpc>
            </a:pPr>
            <a:r>
              <a:rPr lang="el-GR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Αγροκήπιο Δήμος Κιλελέρ, </a:t>
            </a:r>
            <a:endParaRPr lang="el-G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721051" y="4469044"/>
            <a:ext cx="2534668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el-GR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08.04.2024</a:t>
            </a:r>
            <a:endParaRPr lang="el-GR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451252" y="1037175"/>
            <a:ext cx="2916311" cy="736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https://www.smartwheat.gr/</a:t>
            </a:r>
            <a:endParaRPr lang="el-GR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375"/>
              </a:spcAft>
            </a:pPr>
            <a:endParaRPr lang="el-GR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622" y="5654185"/>
            <a:ext cx="3829024" cy="997476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 rotWithShape="1">
          <a:blip r:embed="rId7"/>
          <a:srcRect t="13007" b="10059"/>
          <a:stretch/>
        </p:blipFill>
        <p:spPr>
          <a:xfrm>
            <a:off x="5930603" y="5654185"/>
            <a:ext cx="5073396" cy="10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6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Ευρεία οθόνη</PresentationFormat>
  <Paragraphs>5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Times New Roman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 Noulas</dc:creator>
  <cp:lastModifiedBy>Chris Noulas</cp:lastModifiedBy>
  <cp:revision>3</cp:revision>
  <dcterms:created xsi:type="dcterms:W3CDTF">2024-04-05T07:36:58Z</dcterms:created>
  <dcterms:modified xsi:type="dcterms:W3CDTF">2024-04-05T07:48:58Z</dcterms:modified>
</cp:coreProperties>
</file>